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118" y="533401"/>
            <a:ext cx="3772883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9118" y="3403600"/>
            <a:ext cx="3772883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9118" y="6432552"/>
            <a:ext cx="4240920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0813" y="6432552"/>
            <a:ext cx="1028968" cy="273049"/>
          </a:xfrm>
        </p:spPr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1276" y="6432552"/>
            <a:ext cx="914639" cy="273049"/>
          </a:xfrm>
        </p:spPr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771" y="533400"/>
            <a:ext cx="177211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9118" y="533400"/>
            <a:ext cx="5602158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19" y="533400"/>
            <a:ext cx="6516797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119" y="3124200"/>
            <a:ext cx="6516797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9117" y="1828800"/>
            <a:ext cx="31898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9516" y="1828800"/>
            <a:ext cx="31898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16" y="533400"/>
            <a:ext cx="6516799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118" y="1828800"/>
            <a:ext cx="318980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9118" y="2590800"/>
            <a:ext cx="3189801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26114" y="1828800"/>
            <a:ext cx="3189801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26114" y="2590800"/>
            <a:ext cx="3189801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18" y="533400"/>
            <a:ext cx="3086904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0506" y="533400"/>
            <a:ext cx="4401696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118" y="2209800"/>
            <a:ext cx="3086904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18" y="533400"/>
            <a:ext cx="3086904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00505" y="533400"/>
            <a:ext cx="4336259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118" y="2209800"/>
            <a:ext cx="3086904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99117" y="533400"/>
            <a:ext cx="651679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117" y="1828800"/>
            <a:ext cx="6516798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9118" y="6155268"/>
            <a:ext cx="424092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00813" y="6155268"/>
            <a:ext cx="1028968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46B217A-B6C6-4B09-89D2-6989B5B210A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1276" y="6155268"/>
            <a:ext cx="91463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8111A45-59F2-4B9D-A9C5-B2405000B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6357982" cy="2514601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/>
              <a:t>Фестиваль </a:t>
            </a:r>
            <a:r>
              <a:rPr lang="ru-RU" b="1" cap="all" dirty="0" smtClean="0"/>
              <a:t/>
            </a:r>
            <a:br>
              <a:rPr lang="ru-RU" b="1" cap="all" dirty="0" smtClean="0"/>
            </a:br>
            <a:r>
              <a:rPr lang="ru-RU" b="1" cap="all" dirty="0" smtClean="0"/>
              <a:t>«</a:t>
            </a:r>
            <a:r>
              <a:rPr lang="ru-RU" b="1" cap="all" dirty="0" smtClean="0"/>
              <a:t>Шаги в бизнес»</a:t>
            </a:r>
            <a:br>
              <a:rPr lang="ru-RU" b="1" cap="all" dirty="0" smtClean="0"/>
            </a:br>
            <a:r>
              <a:rPr lang="ru-RU" b="1" cap="all" dirty="0" smtClean="0">
                <a:solidFill>
                  <a:srgbClr val="002060"/>
                </a:solidFill>
              </a:rPr>
              <a:t>Александр Орлов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4357694"/>
            <a:ext cx="4714876" cy="175260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выполнил: ученица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8 Б класса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Кондрацкая Софья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куратор: Михайловская О.А.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0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«Средняя общеобразовательная школа №17» </a:t>
            </a:r>
          </a:p>
          <a:p>
            <a:pPr algn="ctr"/>
            <a:r>
              <a:rPr lang="ru-RU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Артемовского городского округа</a:t>
            </a:r>
            <a:endParaRPr lang="ru-RU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648866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2020г.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Его дальновидность обеспечивает точность угадывания модных тенденций в отрасли. Развивающееся ресторанное дело предполагает, что его основатель должен понимать вкус и потребности посетителей его сегмента.</a:t>
            </a:r>
          </a:p>
          <a:p>
            <a:r>
              <a:rPr lang="ru-RU" dirty="0" smtClean="0"/>
              <a:t>В 2014 году Александр Орлов совместно с Аркадием Новиковым открыли ресторан «</a:t>
            </a:r>
            <a:r>
              <a:rPr lang="ru-RU" dirty="0" err="1" smtClean="0"/>
              <a:t>Novikov</a:t>
            </a:r>
            <a:r>
              <a:rPr lang="ru-RU" dirty="0" smtClean="0"/>
              <a:t> </a:t>
            </a:r>
            <a:r>
              <a:rPr lang="ru-RU" dirty="0" err="1" smtClean="0"/>
              <a:t>Dubai</a:t>
            </a:r>
            <a:r>
              <a:rPr lang="ru-RU" dirty="0" smtClean="0"/>
              <a:t>» в самом центре Арабских Эмиратов. В то время дальновидный ресторатор был уверен в успешности этого проекта, сравнивая его с аналогичными заведениями в Лондоне и Москве. Подкрепляло эту уверенность наличие опыта работы в </a:t>
            </a:r>
            <a:r>
              <a:rPr lang="ru-RU" dirty="0" err="1" smtClean="0"/>
              <a:t>Дубае</a:t>
            </a:r>
            <a:r>
              <a:rPr lang="ru-RU" dirty="0" smtClean="0"/>
              <a:t>. Ранее открытые здесь рестораны уже имели армию поклонников и завоевали сердца клиентов.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Заслуги и уникальность Орлова, как ресторатора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Личная жизнь и жена ресторатора Александра Орлова не столь интересна, как его профессиональная деятельность. Он следит за судьбой каждого из заведений своей сети. Например, элитный ресторан в японском стиле «Старый Токио», который был открыт одним из первых в 1998 году, в 2005 был реконструирован. Он радикально изменил свою концепцию и превратился в заведение «Уни». Кроме ресторанов с японской кухней в сети есть итальянская кухня, индийская, бельгийская и другие. Кроме этого, в разных городах страны и за рубежом есть филиалы ресторана «</a:t>
            </a:r>
            <a:r>
              <a:rPr lang="ru-RU" dirty="0" err="1" smtClean="0"/>
              <a:t>Тануки</a:t>
            </a:r>
            <a:r>
              <a:rPr lang="ru-RU" dirty="0" smtClean="0"/>
              <a:t>». Их можно посетить в Москве, Перми, Санкт-Петербурге, Ростове, Воронеже.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9116" y="1000108"/>
            <a:ext cx="7630535" cy="5019692"/>
          </a:xfrm>
        </p:spPr>
        <p:txBody>
          <a:bodyPr>
            <a:normAutofit/>
          </a:bodyPr>
          <a:lstStyle/>
          <a:p>
            <a:r>
              <a:rPr lang="ru-RU" dirty="0" smtClean="0"/>
              <a:t>Еще один секрет успеха уже давно, по сути, не является тайной. Как любят говорить англичане, «нужно поцеловать много лягушек». Вот и герой действует одновременно в нескольких направлениях. Какие-то из них становятся более успешными, другие – менее. Итогом такого подхода в любом случае станет прибыль.</a:t>
            </a:r>
          </a:p>
          <a:p>
            <a:r>
              <a:rPr lang="ru-RU" dirty="0" smtClean="0"/>
              <a:t>Одним из таких направлений является стремление покорить иностранных граждан. Многочисленные рестораны, представляющие холдинг «</a:t>
            </a:r>
            <a:r>
              <a:rPr lang="ru-RU" dirty="0" err="1" smtClean="0"/>
              <a:t>Bulldozer</a:t>
            </a:r>
            <a:r>
              <a:rPr lang="ru-RU" dirty="0" smtClean="0"/>
              <a:t> </a:t>
            </a:r>
            <a:r>
              <a:rPr lang="ru-RU" dirty="0" err="1" smtClean="0"/>
              <a:t>Group</a:t>
            </a:r>
            <a:r>
              <a:rPr lang="ru-RU" dirty="0" smtClean="0"/>
              <a:t>» за границей, – это отдельная категория заведений. Рост их числа, по словам самого ресторатора, – это его личный план по захвату гастрономического мира. Он продолжает каждый год покорять все больше иностранных гурманов и радовать их вкусовые рецепторы своей традиционной или, наоборот, экзотической кухней.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Молодой успешный предприниматель-ресторатор Александр Орлов свою личную жизнь не демонстрирует. Зато он с удовольствием рассказывает о своем успешном ресторанном бизнесе.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Александр Орлов</a:t>
            </a:r>
            <a:r>
              <a:rPr lang="ru-RU" dirty="0" smtClean="0"/>
              <a:t> является президентом холдинга «</a:t>
            </a:r>
            <a:r>
              <a:rPr lang="ru-RU" dirty="0" err="1" smtClean="0"/>
              <a:t>Bulldozer</a:t>
            </a:r>
            <a:r>
              <a:rPr lang="ru-RU" dirty="0" smtClean="0"/>
              <a:t> </a:t>
            </a:r>
            <a:r>
              <a:rPr lang="ru-RU" dirty="0" err="1" smtClean="0"/>
              <a:t>Group</a:t>
            </a:r>
            <a:r>
              <a:rPr lang="ru-RU" dirty="0" smtClean="0"/>
              <a:t>». Его основная деятельность получила свое развитие в 1998 году. Тогда он отпраздновал открытие сразу двух тематических ресторанов в столице. Популярность Александру, как ресторатору, приносит его фантазия, позволяющая разрабатывать уникальные ресторанные концепции. Сейчас его смело можно назвать наиболее авторитетным представителем этой сферы как в России, так и в ближнем зарубежье.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Успешный ресторатор появился на свет в Москве в 1971 году 6 сентября. Он закончил Академию им. Плеханова факультет экономической кибернетики. После продолжительного перерыва в 2012 году Александр получил еще одну профессию. Его специальностью стала клиническая психология. Для этого ему пришлось окончить Университет им. Ломоносова. В этот период личная жизнь ресторатора Александра Орлова и его жена еще никого не интересовали.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2001 году Орлов получил важную должность, он стал президентом холдинга «</a:t>
            </a:r>
            <a:r>
              <a:rPr lang="ru-RU" dirty="0" err="1" smtClean="0"/>
              <a:t>Bulldozer</a:t>
            </a:r>
            <a:r>
              <a:rPr lang="ru-RU" dirty="0" smtClean="0"/>
              <a:t> </a:t>
            </a:r>
            <a:r>
              <a:rPr lang="ru-RU" dirty="0" err="1" smtClean="0"/>
              <a:t>Group</a:t>
            </a:r>
            <a:r>
              <a:rPr lang="ru-RU" dirty="0" smtClean="0"/>
              <a:t>». Эта организация представляет собой огромную ресторанную сеть, состоящую из более чем восьмидесяти заведений.</a:t>
            </a:r>
          </a:p>
          <a:p>
            <a:r>
              <a:rPr lang="ru-RU" dirty="0" smtClean="0"/>
              <a:t>Среди них можно выделить самые известные:</a:t>
            </a:r>
          </a:p>
          <a:p>
            <a:r>
              <a:rPr lang="ru-RU" dirty="0" smtClean="0"/>
              <a:t>караоке «Москва»;</a:t>
            </a:r>
          </a:p>
          <a:p>
            <a:r>
              <a:rPr lang="ru-RU" dirty="0" smtClean="0"/>
              <a:t>киевский ресторан «</a:t>
            </a:r>
            <a:r>
              <a:rPr lang="ru-RU" dirty="0" err="1" smtClean="0"/>
              <a:t>Eshak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московское заведение «Рыбка»;</a:t>
            </a:r>
          </a:p>
          <a:p>
            <a:r>
              <a:rPr lang="ru-RU" dirty="0" smtClean="0"/>
              <a:t>киевский ресторан «Желтое море».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Менее пафосными заведениями сети можно назвать «</a:t>
            </a:r>
            <a:r>
              <a:rPr lang="ru-RU" dirty="0" err="1" smtClean="0"/>
              <a:t>Benvenuto</a:t>
            </a:r>
            <a:r>
              <a:rPr lang="ru-RU" dirty="0" smtClean="0"/>
              <a:t>», «</a:t>
            </a:r>
            <a:r>
              <a:rPr lang="ru-RU" dirty="0" err="1" smtClean="0"/>
              <a:t>Тануки</a:t>
            </a:r>
            <a:r>
              <a:rPr lang="ru-RU" dirty="0" smtClean="0"/>
              <a:t>», «Ерш». В холдинге работает более десяти тысяч сотрудников. Годовой оборот составляет свыше 500 000 долларов США.</a:t>
            </a:r>
          </a:p>
          <a:p>
            <a:r>
              <a:rPr lang="ru-RU" dirty="0" smtClean="0"/>
              <a:t>2012 год стал успешным для организации, так как холдинг вышел на международный уровень под руководством Орлова. В 2014 году в </a:t>
            </a:r>
            <a:r>
              <a:rPr lang="ru-RU" dirty="0" err="1" smtClean="0"/>
              <a:t>Дубае</a:t>
            </a:r>
            <a:r>
              <a:rPr lang="ru-RU" dirty="0" smtClean="0"/>
              <a:t> появляется первый ресторан этой компании «</a:t>
            </a:r>
            <a:r>
              <a:rPr lang="ru-RU" dirty="0" err="1" smtClean="0"/>
              <a:t>Toko</a:t>
            </a:r>
            <a:r>
              <a:rPr lang="ru-RU" dirty="0" smtClean="0"/>
              <a:t>». Чуть позже здесь же было открыто еще одно заведение «</a:t>
            </a:r>
            <a:r>
              <a:rPr lang="ru-RU" dirty="0" err="1" smtClean="0"/>
              <a:t>Sas</a:t>
            </a:r>
            <a:r>
              <a:rPr lang="ru-RU" dirty="0" smtClean="0"/>
              <a:t> </a:t>
            </a:r>
            <a:r>
              <a:rPr lang="ru-RU" dirty="0" err="1" smtClean="0"/>
              <a:t>Café</a:t>
            </a:r>
            <a:r>
              <a:rPr lang="ru-RU" dirty="0" smtClean="0"/>
              <a:t> </a:t>
            </a:r>
            <a:r>
              <a:rPr lang="ru-RU" dirty="0" err="1" smtClean="0"/>
              <a:t>Dubai</a:t>
            </a:r>
            <a:r>
              <a:rPr lang="ru-RU" dirty="0" smtClean="0"/>
              <a:t>».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2010 году герой решил расширить сферу деятельности и основал «</a:t>
            </a:r>
            <a:r>
              <a:rPr lang="ru-RU" dirty="0" err="1" smtClean="0"/>
              <a:t>Bulldozerfilms</a:t>
            </a:r>
            <a:r>
              <a:rPr lang="ru-RU" dirty="0" smtClean="0"/>
              <a:t>». Совершенно неожиданно для всех Александр создал кинокомпанию, которая занималась выпуском авторских и коммерческих кинолент. В процессе работы кинокомпании были реализованы проекты самого основателя организации. Кроме того, разрабатывались фильмы в сотрудничестве с партнерами из разных стран.</a:t>
            </a:r>
            <a:endParaRPr lang="ru-RU" dirty="0"/>
          </a:p>
        </p:txBody>
      </p:sp>
      <p:pic>
        <p:nvPicPr>
          <p:cNvPr id="4" name="Рисунок 3" descr="orlov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4524372"/>
            <a:ext cx="3500442" cy="23336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Александр Орлов стал продюсером для кинофильма «Бедуин», который режиссировал Игорь Волошин.</a:t>
            </a:r>
          </a:p>
          <a:p>
            <a:r>
              <a:rPr lang="ru-RU" dirty="0" smtClean="0"/>
              <a:t>На главные роли пригласили именитых актеров: Ольгу Симонову, Сергея </a:t>
            </a:r>
            <a:r>
              <a:rPr lang="ru-RU" dirty="0" err="1" smtClean="0"/>
              <a:t>Светлакова</a:t>
            </a:r>
            <a:r>
              <a:rPr lang="ru-RU" dirty="0" smtClean="0"/>
              <a:t>, Анну Михалкову. Фильм получил признание публики и был удостоен престижных наград на международных и отечественных кинофестивалях. Следующий фильм собрал не менее звездный состав актеров. «Скорый Москва-Россия» был снят с участием Сергея </a:t>
            </a:r>
            <a:r>
              <a:rPr lang="ru-RU" dirty="0" err="1" smtClean="0"/>
              <a:t>Светлакова</a:t>
            </a:r>
            <a:r>
              <a:rPr lang="ru-RU" dirty="0" smtClean="0"/>
              <a:t>, Майкла </a:t>
            </a:r>
            <a:r>
              <a:rPr lang="ru-RU" dirty="0" err="1" smtClean="0"/>
              <a:t>Мэдсона</a:t>
            </a:r>
            <a:r>
              <a:rPr lang="ru-RU" dirty="0" smtClean="0"/>
              <a:t>, </a:t>
            </a:r>
            <a:r>
              <a:rPr lang="ru-RU" dirty="0" err="1" smtClean="0"/>
              <a:t>Ингеборги</a:t>
            </a:r>
            <a:r>
              <a:rPr lang="ru-RU" dirty="0" smtClean="0"/>
              <a:t> </a:t>
            </a:r>
            <a:r>
              <a:rPr lang="ru-RU" dirty="0" err="1" smtClean="0"/>
              <a:t>Дапкунайте</a:t>
            </a:r>
            <a:r>
              <a:rPr lang="ru-RU" dirty="0" smtClean="0"/>
              <a:t>, Маргариты </a:t>
            </a:r>
            <a:r>
              <a:rPr lang="ru-RU" dirty="0" err="1" smtClean="0"/>
              <a:t>Левиевой</a:t>
            </a:r>
            <a:r>
              <a:rPr lang="ru-RU" dirty="0" smtClean="0"/>
              <a:t>. Этот проект также оказался весьма успешным.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Успех Александра Орлова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9117" y="1285860"/>
            <a:ext cx="6516798" cy="4733940"/>
          </a:xfrm>
        </p:spPr>
        <p:txBody>
          <a:bodyPr/>
          <a:lstStyle/>
          <a:p>
            <a:r>
              <a:rPr lang="ru-RU" dirty="0" smtClean="0"/>
              <a:t>Успешность ресторанного бизнеса нашего героя поразительна. Помимо очевидной финансовой выгоды, Орлов получил премию «</a:t>
            </a:r>
            <a:r>
              <a:rPr lang="ru-RU" dirty="0" err="1" smtClean="0"/>
              <a:t>Hospitality</a:t>
            </a:r>
            <a:r>
              <a:rPr lang="ru-RU" dirty="0" smtClean="0"/>
              <a:t> </a:t>
            </a:r>
            <a:r>
              <a:rPr lang="ru-RU" dirty="0" err="1" smtClean="0"/>
              <a:t>award</a:t>
            </a:r>
            <a:r>
              <a:rPr lang="ru-RU" dirty="0" smtClean="0"/>
              <a:t>» в 2005 году. Ее дают тем деятелям соответствующей сферы, которые внесли неоценимый вклад в развитие ресторанного дела в России. За ту же деятельность ресторатор получил «Человека года» в 2007 году.</a:t>
            </a:r>
          </a:p>
          <a:p>
            <a:endParaRPr lang="ru-RU" dirty="0"/>
          </a:p>
        </p:txBody>
      </p:sp>
      <p:pic>
        <p:nvPicPr>
          <p:cNvPr id="5" name="Рисунок 4" descr="orlov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633777"/>
            <a:ext cx="5131389" cy="32242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3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usiness strategy presentation.potx" id="{A5F13A6F-AB02-4A73-816C-34C20B6AA795}" vid="{DE7FCDCE-56F1-4731-A067-3AC58DCA2B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13</TotalTime>
  <Words>782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Тема3</vt:lpstr>
      <vt:lpstr>Фестиваль  «Шаги в бизнес» Александр Орлов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Успех Александра Орлова </vt:lpstr>
      <vt:lpstr>Слайд 10</vt:lpstr>
      <vt:lpstr>Заслуги и уникальность Орлова, как ресторатора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Фестиваль  «Шаги в бизнес» Александр Орлов</dc:title>
  <dc:creator>0</dc:creator>
  <cp:lastModifiedBy>0</cp:lastModifiedBy>
  <cp:revision>2</cp:revision>
  <dcterms:created xsi:type="dcterms:W3CDTF">2020-03-26T00:48:49Z</dcterms:created>
  <dcterms:modified xsi:type="dcterms:W3CDTF">2020-03-26T01:02:10Z</dcterms:modified>
</cp:coreProperties>
</file>