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9053-A974-4F35-AF99-82121F224B0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12E57-C156-461C-837C-87EAA7CEA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8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То, чем я горжусь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3496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Ларионов Родион</a:t>
            </a:r>
            <a:br>
              <a:rPr lang="ru-RU" dirty="0" smtClean="0"/>
            </a:br>
            <a:r>
              <a:rPr lang="ru-RU" dirty="0" smtClean="0"/>
              <a:t>ученик 10 класса</a:t>
            </a:r>
            <a:br>
              <a:rPr lang="ru-RU" dirty="0" smtClean="0"/>
            </a:br>
            <a:r>
              <a:rPr lang="ru-RU" dirty="0" smtClean="0"/>
              <a:t>руководитель:</a:t>
            </a:r>
          </a:p>
          <a:p>
            <a:r>
              <a:rPr lang="ru-RU" dirty="0" smtClean="0"/>
              <a:t>Соколова Ирина Валентиновна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857232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учреждение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17»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Артемовского городского округа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48768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571612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Я не атеист, я верующий в бога,</a:t>
            </a:r>
            <a:br>
              <a:rPr lang="ru-RU" sz="2400" dirty="0" smtClean="0"/>
            </a:br>
            <a:r>
              <a:rPr lang="ru-RU" sz="2400" dirty="0" smtClean="0"/>
              <a:t>И Храм Богоявления, вообще, стоит недолго.</a:t>
            </a:r>
            <a:br>
              <a:rPr lang="ru-RU" sz="2400" dirty="0" smtClean="0"/>
            </a:br>
            <a:r>
              <a:rPr lang="ru-RU" sz="2400" dirty="0" smtClean="0"/>
              <a:t>Фундамент заложили еще в 2001 году,</a:t>
            </a:r>
            <a:br>
              <a:rPr lang="ru-RU" sz="2400" dirty="0" smtClean="0"/>
            </a:br>
            <a:r>
              <a:rPr lang="ru-RU" sz="2400" dirty="0" smtClean="0"/>
              <a:t>Я до сих пор по воскресениям туда хожу.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90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349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2428868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Также по </a:t>
            </a:r>
            <a:br>
              <a:rPr lang="ru-RU" sz="2400" dirty="0" smtClean="0"/>
            </a:br>
            <a:r>
              <a:rPr lang="ru-RU" sz="2400" dirty="0" smtClean="0"/>
              <a:t>воскресениям</a:t>
            </a:r>
            <a:br>
              <a:rPr lang="ru-RU" sz="2400" dirty="0" smtClean="0"/>
            </a:br>
            <a:r>
              <a:rPr lang="ru-RU" sz="2400" dirty="0" smtClean="0"/>
              <a:t> к Вечному огню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прихожу, </a:t>
            </a:r>
            <a:br>
              <a:rPr lang="ru-RU" sz="2400" dirty="0" smtClean="0"/>
            </a:br>
            <a:r>
              <a:rPr lang="ru-RU" sz="2400" dirty="0" smtClean="0"/>
              <a:t>сижу и слушаю, </a:t>
            </a:r>
            <a:br>
              <a:rPr lang="ru-RU" sz="2400" dirty="0" smtClean="0"/>
            </a:br>
            <a:r>
              <a:rPr lang="ru-RU" sz="2400" dirty="0" smtClean="0"/>
              <a:t>хочу,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User\Desktop\88606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72555"/>
            <a:ext cx="4762500" cy="268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5762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Чтоб все, кто там написан, свободу обрели.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И люди навсегда забыли </a:t>
            </a:r>
          </a:p>
          <a:p>
            <a:pPr algn="ctr"/>
            <a:r>
              <a:rPr lang="ru-RU" sz="2400" dirty="0" smtClean="0"/>
              <a:t>Слово «войны».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3323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483722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Так же недалеко дворец культуры есть.</a:t>
            </a:r>
            <a:br>
              <a:rPr lang="ru-RU" sz="2400" dirty="0" smtClean="0"/>
            </a:br>
            <a:r>
              <a:rPr lang="ru-RU" sz="2400" dirty="0" smtClean="0"/>
              <a:t>Большой, красивый замок, действительно дворец!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Вокал, КВН, танцы – все проходит в нем,</a:t>
            </a:r>
            <a:br>
              <a:rPr lang="ru-RU" sz="2400" dirty="0" smtClean="0"/>
            </a:br>
            <a:r>
              <a:rPr lang="ru-RU" sz="2400" dirty="0" smtClean="0"/>
              <a:t>Обогащает нас каждым следующим днем.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1719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8385856" cy="2109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00" y="1928802"/>
            <a:ext cx="9001000" cy="914400"/>
          </a:xfrm>
        </p:spPr>
        <p:txBody>
          <a:bodyPr/>
          <a:lstStyle/>
          <a:p>
            <a:pPr algn="ctr"/>
            <a:r>
              <a:rPr lang="ru-RU" sz="2800" dirty="0" smtClean="0"/>
              <a:t>Артем у нас большой и интересный город.</a:t>
            </a:r>
            <a:br>
              <a:rPr lang="ru-RU" sz="2800" dirty="0" smtClean="0"/>
            </a:br>
            <a:r>
              <a:rPr lang="ru-RU" sz="2800" dirty="0" smtClean="0"/>
              <a:t>И я уверен, что никто и не поспорит.</a:t>
            </a:r>
            <a:br>
              <a:rPr lang="ru-RU" sz="2800" dirty="0" smtClean="0"/>
            </a:br>
            <a:r>
              <a:rPr lang="ru-RU" sz="2800" dirty="0" smtClean="0"/>
              <a:t>Я показал не все, а лишь частицу жизни,</a:t>
            </a:r>
            <a:br>
              <a:rPr lang="ru-RU" sz="2800" dirty="0" smtClean="0"/>
            </a:br>
            <a:r>
              <a:rPr lang="ru-RU" sz="2800" dirty="0" smtClean="0"/>
              <a:t>Ведь это самые известные в городе места.</a:t>
            </a:r>
            <a:br>
              <a:rPr lang="ru-RU" sz="2800" dirty="0" smtClean="0"/>
            </a:br>
            <a:r>
              <a:rPr lang="ru-RU" sz="2800" dirty="0" smtClean="0"/>
              <a:t>Здесь царит покой, гармония и красота!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927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096000" cy="29525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 России необъятной есть много городов,</a:t>
            </a:r>
            <a:br>
              <a:rPr lang="ru-RU" sz="2400" dirty="0" smtClean="0"/>
            </a:br>
            <a:r>
              <a:rPr lang="ru-RU" sz="2400" dirty="0" smtClean="0"/>
              <a:t>Таких больших, приятных, среди густых лесов.</a:t>
            </a:r>
            <a:br>
              <a:rPr lang="ru-RU" sz="2400" dirty="0" smtClean="0"/>
            </a:br>
            <a:r>
              <a:rPr lang="ru-RU" sz="2400" dirty="0" smtClean="0"/>
              <a:t>И на краю России есть город, а что в нем?</a:t>
            </a:r>
            <a:br>
              <a:rPr lang="ru-RU" sz="2400" dirty="0" smtClean="0"/>
            </a:br>
            <a:r>
              <a:rPr lang="ru-RU" sz="2400" dirty="0" smtClean="0"/>
              <a:t>Знакомьтесь, уважаемые – </a:t>
            </a:r>
            <a:br>
              <a:rPr lang="ru-RU" sz="2400" dirty="0" smtClean="0"/>
            </a:br>
            <a:r>
              <a:rPr lang="ru-RU" sz="2400" dirty="0" smtClean="0"/>
              <a:t>                                 это любимый город Артем!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395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53" y="404664"/>
            <a:ext cx="2060473" cy="12241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0106" y="4869160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Я коренной артемовец, свободен я, как птица,</a:t>
            </a:r>
            <a:br>
              <a:rPr lang="ru-RU" sz="2400" dirty="0" smtClean="0"/>
            </a:br>
            <a:r>
              <a:rPr lang="ru-RU" sz="2400" dirty="0" smtClean="0"/>
              <a:t>И в 17-ую школу полетел учиться,</a:t>
            </a:r>
            <a:br>
              <a:rPr lang="ru-RU" sz="2400" dirty="0" smtClean="0"/>
            </a:br>
            <a:r>
              <a:rPr lang="ru-RU" sz="2400" dirty="0" smtClean="0"/>
              <a:t>Как прадед, дед, отец и я,</a:t>
            </a:r>
            <a:br>
              <a:rPr lang="ru-RU" sz="2400" dirty="0" smtClean="0"/>
            </a:br>
            <a:r>
              <a:rPr lang="ru-RU" sz="2400" dirty="0" smtClean="0"/>
              <a:t>Все отсюда, мы большущая семья. </a:t>
            </a:r>
            <a:endParaRPr lang="ru-RU" sz="2400" dirty="0"/>
          </a:p>
        </p:txBody>
      </p:sp>
      <p:pic>
        <p:nvPicPr>
          <p:cNvPr id="1026" name="Picture 2" descr="C:\Users\User\Desktop\sovremen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267200" cy="3389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9780"/>
            <a:ext cx="2512261" cy="1884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91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Хоть многие не знают, у нас есть чем гордиться,</a:t>
            </a:r>
            <a:br>
              <a:rPr lang="ru-RU" sz="2400" dirty="0" smtClean="0"/>
            </a:br>
            <a:r>
              <a:rPr lang="ru-RU" sz="2400" dirty="0" smtClean="0"/>
              <a:t>Восстановили Пушкина, как пришлось трудиться,</a:t>
            </a:r>
            <a:br>
              <a:rPr lang="ru-RU" sz="2400" dirty="0" smtClean="0"/>
            </a:br>
            <a:r>
              <a:rPr lang="ru-RU" sz="2400" dirty="0" smtClean="0"/>
              <a:t>И даже если плохо тебе по утру стало,</a:t>
            </a:r>
            <a:br>
              <a:rPr lang="ru-RU" sz="2400" dirty="0" smtClean="0"/>
            </a:br>
            <a:r>
              <a:rPr lang="ru-RU" sz="2400" dirty="0" smtClean="0"/>
              <a:t>Взгляну я на него, и сразу полегчало.</a:t>
            </a:r>
            <a:endParaRPr lang="ru-RU" sz="2400" dirty="0"/>
          </a:p>
        </p:txBody>
      </p:sp>
      <p:pic>
        <p:nvPicPr>
          <p:cNvPr id="2051" name="Picture 3" descr="C:\Users\User\Desktop\DSC02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7415"/>
            <a:ext cx="1872208" cy="4489937"/>
          </a:xfrm>
        </p:spPr>
      </p:pic>
    </p:spTree>
    <p:extLst>
      <p:ext uri="{BB962C8B-B14F-4D97-AF65-F5344CB8AC3E}">
        <p14:creationId xmlns="" xmlns:p14="http://schemas.microsoft.com/office/powerpoint/2010/main" val="429405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73" y="642918"/>
            <a:ext cx="3396927" cy="5335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14818"/>
            <a:ext cx="6008294" cy="942374"/>
          </a:xfrm>
        </p:spPr>
        <p:txBody>
          <a:bodyPr/>
          <a:lstStyle/>
          <a:p>
            <a:pPr algn="ctr"/>
            <a:r>
              <a:rPr lang="ru-RU" sz="2400" dirty="0" smtClean="0"/>
              <a:t>Но не только Пушкину памятник </a:t>
            </a:r>
            <a:br>
              <a:rPr lang="ru-RU" sz="2400" dirty="0" smtClean="0"/>
            </a:br>
            <a:r>
              <a:rPr lang="ru-RU" sz="2400" dirty="0" smtClean="0"/>
              <a:t>возведен,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«Дом Советов» Ленин как строен,</a:t>
            </a:r>
            <a:br>
              <a:rPr lang="ru-RU" sz="2400" dirty="0" smtClean="0"/>
            </a:br>
            <a:r>
              <a:rPr lang="ru-RU" sz="2400" dirty="0" smtClean="0"/>
              <a:t>как силен,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нем сразу видно силу и гордость</a:t>
            </a:r>
            <a:br>
              <a:rPr lang="ru-RU" sz="2400" dirty="0" smtClean="0"/>
            </a:br>
            <a:r>
              <a:rPr lang="ru-RU" sz="2400" dirty="0" smtClean="0"/>
              <a:t>за страну.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Здесь вспоминают многие</a:t>
            </a:r>
            <a:br>
              <a:rPr lang="ru-RU" sz="2400" dirty="0" smtClean="0"/>
            </a:br>
            <a:r>
              <a:rPr lang="ru-RU" sz="2400" dirty="0" smtClean="0"/>
              <a:t> комсомольскую молодость свою.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4123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661248"/>
            <a:ext cx="7755200" cy="914400"/>
          </a:xfrm>
        </p:spPr>
        <p:txBody>
          <a:bodyPr/>
          <a:lstStyle/>
          <a:p>
            <a:pPr algn="ctr"/>
            <a:r>
              <a:rPr lang="ru-RU" sz="2400" dirty="0" smtClean="0"/>
              <a:t>Стало доброй традицией цветы здесь возлагать, </a:t>
            </a:r>
            <a:br>
              <a:rPr lang="ru-RU" sz="2400" dirty="0" smtClean="0"/>
            </a:br>
            <a:r>
              <a:rPr lang="ru-RU" sz="2400" dirty="0" smtClean="0"/>
              <a:t>спасибо, герои – </a:t>
            </a:r>
            <a:r>
              <a:rPr lang="ru-RU" sz="2400" dirty="0" err="1" smtClean="0"/>
              <a:t>артемовцы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что жизнь подарили и возможность</a:t>
            </a:r>
            <a:br>
              <a:rPr lang="ru-RU" sz="2400" dirty="0" smtClean="0"/>
            </a:br>
            <a:r>
              <a:rPr lang="ru-RU" sz="2400" dirty="0" smtClean="0"/>
              <a:t> учиться, работать, мечтать!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Т34 Жива легенда, зверь!</a:t>
            </a:r>
            <a:br>
              <a:rPr lang="ru-RU" sz="2400" dirty="0" smtClean="0"/>
            </a:br>
            <a:r>
              <a:rPr lang="ru-RU" sz="2400" dirty="0" smtClean="0"/>
              <a:t>Ведь не машина, монстр! Уж на слово поверь.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643050"/>
            <a:ext cx="5498632" cy="3657600"/>
          </a:xfrm>
        </p:spPr>
      </p:pic>
    </p:spTree>
    <p:extLst>
      <p:ext uri="{BB962C8B-B14F-4D97-AF65-F5344CB8AC3E}">
        <p14:creationId xmlns="" xmlns:p14="http://schemas.microsoft.com/office/powerpoint/2010/main" val="239528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726183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7543800" cy="914400"/>
          </a:xfrm>
        </p:spPr>
        <p:txBody>
          <a:bodyPr/>
          <a:lstStyle/>
          <a:p>
            <a:pPr algn="ctr"/>
            <a:r>
              <a:rPr lang="ru-RU" sz="2400" dirty="0" smtClean="0"/>
              <a:t>А в девяносто пятом, в честь авиации дня,</a:t>
            </a:r>
            <a:br>
              <a:rPr lang="ru-RU" sz="2400" dirty="0" smtClean="0"/>
            </a:br>
            <a:r>
              <a:rPr lang="ru-RU" sz="2400" dirty="0" smtClean="0"/>
              <a:t>В память об Острякове и дивизии ребят,</a:t>
            </a:r>
            <a:br>
              <a:rPr lang="ru-RU" sz="2400" dirty="0" smtClean="0"/>
            </a:br>
            <a:r>
              <a:rPr lang="ru-RU" sz="2400" dirty="0" smtClean="0"/>
              <a:t>Был установлен палубный, многоцелевой,</a:t>
            </a:r>
            <a:br>
              <a:rPr lang="ru-RU" sz="2400" dirty="0" smtClean="0"/>
            </a:br>
            <a:r>
              <a:rPr lang="ru-RU" sz="2400" dirty="0" smtClean="0"/>
              <a:t>Истребитель-бомбардировщик ЯК38-ой.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6285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89831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00702"/>
            <a:ext cx="8403272" cy="914400"/>
          </a:xfrm>
        </p:spPr>
        <p:txBody>
          <a:bodyPr/>
          <a:lstStyle/>
          <a:p>
            <a:pPr algn="ctr"/>
            <a:r>
              <a:rPr lang="ru-RU" sz="2400" dirty="0" smtClean="0"/>
              <a:t>Но город наш не только памятниками богат,</a:t>
            </a:r>
            <a:br>
              <a:rPr lang="ru-RU" sz="2400" dirty="0" smtClean="0"/>
            </a:br>
            <a:r>
              <a:rPr lang="ru-RU" sz="2400" dirty="0" smtClean="0"/>
              <a:t>Он воспитывает здоровых, крепеньких ребят,</a:t>
            </a:r>
            <a:br>
              <a:rPr lang="ru-RU" sz="2400" dirty="0" smtClean="0"/>
            </a:br>
            <a:r>
              <a:rPr lang="ru-RU" sz="2400" dirty="0" smtClean="0"/>
              <a:t>Тут и бассейн, и лед, и зал.</a:t>
            </a:r>
            <a:br>
              <a:rPr lang="ru-RU" sz="2400" dirty="0" smtClean="0"/>
            </a:br>
            <a:r>
              <a:rPr lang="ru-RU" sz="2400" dirty="0" smtClean="0"/>
              <a:t>Ну в общем просто сказка,</a:t>
            </a:r>
            <a:br>
              <a:rPr lang="ru-RU" sz="2400" dirty="0" smtClean="0"/>
            </a:br>
            <a:r>
              <a:rPr lang="ru-RU" sz="2400" dirty="0" smtClean="0"/>
              <a:t>Не только для спортсменов,</a:t>
            </a:r>
            <a:br>
              <a:rPr lang="ru-RU" sz="2400" dirty="0" smtClean="0"/>
            </a:br>
            <a:r>
              <a:rPr lang="ru-RU" sz="2400" dirty="0" smtClean="0"/>
              <a:t>Для всех людей, прекрасно!</a:t>
            </a:r>
            <a:endParaRPr lang="ru-RU" sz="2400" dirty="0"/>
          </a:p>
        </p:txBody>
      </p:sp>
      <p:pic>
        <p:nvPicPr>
          <p:cNvPr id="3074" name="Picture 2" descr="C:\Users\User\Desktop\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82" y="180484"/>
            <a:ext cx="3234234" cy="2156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led_arte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82" y="233664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96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8102"/>
            <a:ext cx="8496944" cy="24810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214686"/>
            <a:ext cx="7848872" cy="914400"/>
          </a:xfrm>
        </p:spPr>
        <p:txBody>
          <a:bodyPr/>
          <a:lstStyle/>
          <a:p>
            <a:pPr algn="ctr"/>
            <a:r>
              <a:rPr lang="ru-RU" sz="2400" dirty="0" smtClean="0"/>
              <a:t>Но все - таки мы люди, нам стоит отдыхать.</a:t>
            </a:r>
            <a:br>
              <a:rPr lang="ru-RU" sz="2400" dirty="0" smtClean="0"/>
            </a:br>
            <a:r>
              <a:rPr lang="ru-RU" sz="2400" dirty="0" smtClean="0"/>
              <a:t>«Шахтер» кинотеатр нам отдых может дать,</a:t>
            </a:r>
            <a:br>
              <a:rPr lang="ru-RU" sz="2400" dirty="0" smtClean="0"/>
            </a:br>
            <a:r>
              <a:rPr lang="ru-RU" sz="2400" dirty="0" smtClean="0"/>
              <a:t>В девятьсот шестидесятом построен он был,</a:t>
            </a:r>
            <a:br>
              <a:rPr lang="ru-RU" sz="2400" dirty="0" smtClean="0"/>
            </a:br>
            <a:r>
              <a:rPr lang="ru-RU" sz="2400" dirty="0" smtClean="0"/>
              <a:t>И без помарок, честно пятьдесят восемь лет служил.</a:t>
            </a:r>
            <a:endParaRPr lang="ru-RU" sz="2400" dirty="0"/>
          </a:p>
        </p:txBody>
      </p:sp>
      <p:pic>
        <p:nvPicPr>
          <p:cNvPr id="4099" name="Picture 3" descr="C:\Users\User\Desktop\large-176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336925" cy="2237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497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358</TotalTime>
  <Words>133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То, чем я горжусь</vt:lpstr>
      <vt:lpstr>В России необъятной есть много городов, Таких больших, приятных, среди густых лесов. И на краю России есть город, а что в нем? Знакомьтесь, уважаемые –                                   это любимый город Артем!</vt:lpstr>
      <vt:lpstr>Я коренной артемовец, свободен я, как птица, И в 17-ую школу полетел учиться, Как прадед, дед, отец и я, Все отсюда, мы большущая семья. </vt:lpstr>
      <vt:lpstr>Хоть многие не знают, у нас есть чем гордиться, Восстановили Пушкина, как пришлось трудиться, И даже если плохо тебе по утру стало, Взгляну я на него, и сразу полегчало.</vt:lpstr>
      <vt:lpstr>Но не только Пушкину памятник  возведен,  На «Дом Советов» Ленин как строен, как силен,  В нем сразу видно силу и гордость за страну.  Здесь вспоминают многие  комсомольскую молодость свою.</vt:lpstr>
      <vt:lpstr>Стало доброй традицией цветы здесь возлагать,  спасибо, герои – артемовцы,  что жизнь подарили и возможность  учиться, работать, мечтать!            Т34 Жива легенда, зверь! Ведь не машина, монстр! Уж на слово поверь. </vt:lpstr>
      <vt:lpstr>А в девяносто пятом, в честь авиации дня, В память об Острякове и дивизии ребят, Был установлен палубный, многоцелевой, Истребитель-бомбардировщик ЯК38-ой.</vt:lpstr>
      <vt:lpstr>Но город наш не только памятниками богат, Он воспитывает здоровых, крепеньких ребят, Тут и бассейн, и лед, и зал. Ну в общем просто сказка, Не только для спортсменов, Для всех людей, прекрасно!</vt:lpstr>
      <vt:lpstr>Но все - таки мы люди, нам стоит отдыхать. «Шахтер» кинотеатр нам отдых может дать, В девятьсот шестидесятом построен он был, И без помарок, честно пятьдесят восемь лет служил.</vt:lpstr>
      <vt:lpstr>Я не атеист, я верующий в бога, И Храм Богоявления, вообще, стоит недолго. Фундамент заложили еще в 2001 году, Я до сих пор по воскресениям туда хожу.</vt:lpstr>
      <vt:lpstr>Также по  воскресениям  к Вечному огню  Я прихожу,  сижу и слушаю,  хочу, </vt:lpstr>
      <vt:lpstr>Так же недалеко дворец культуры есть. Большой, красивый замок, действительно дворец!            Вокал, КВН, танцы – все проходит в нем, Обогащает нас каждым следующим днем. </vt:lpstr>
      <vt:lpstr>Артем у нас большой и интересный город. И я уверен, что никто и не поспорит. Я показал не все, а лишь частицу жизни, Ведь это самые известные в городе места. Здесь царит покой, гармония и красота!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2018-03-14T11:22:01Z</dcterms:created>
  <dcterms:modified xsi:type="dcterms:W3CDTF">2018-03-21T01:26:01Z</dcterms:modified>
</cp:coreProperties>
</file>